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5B17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684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DD454BD-9B00-4014-9AA2-BB7B8B76EE5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01CEEF9-FFFD-49F9-A5D2-75FA9E86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ssil_ppt_Global Expo_main"/>
          <p:cNvPicPr>
            <a:picLocks noChangeAspect="1" noChangeArrowheads="1"/>
          </p:cNvPicPr>
          <p:nvPr/>
        </p:nvPicPr>
        <p:blipFill>
          <a:blip r:embed="rId2" cstate="print"/>
          <a:srcRect t="25017"/>
          <a:stretch>
            <a:fillRect/>
          </a:stretch>
        </p:blipFill>
        <p:spPr bwMode="auto">
          <a:xfrm>
            <a:off x="0" y="0"/>
            <a:ext cx="9145588" cy="5143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Watch Station International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3/25/2011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b="37812"/>
          <a:stretch>
            <a:fillRect/>
          </a:stretch>
        </p:blipFill>
        <p:spPr bwMode="auto">
          <a:xfrm>
            <a:off x="3979700" y="0"/>
            <a:ext cx="51643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" y="98881"/>
            <a:ext cx="39624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PRODUCT DETAIL PAGE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[</a:t>
            </a:r>
            <a:r>
              <a:rPr lang="en-US" sz="1200" b="1" dirty="0">
                <a:solidFill>
                  <a:schemeClr val="bg1"/>
                </a:solidFill>
              </a:rPr>
              <a:t>A] Bread Crumb </a:t>
            </a:r>
            <a:r>
              <a:rPr lang="en-US" sz="1200" b="1" dirty="0" smtClean="0">
                <a:solidFill>
                  <a:schemeClr val="bg1"/>
                </a:solidFill>
              </a:rPr>
              <a:t>Filters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[B] Back to Results </a:t>
            </a:r>
            <a:r>
              <a:rPr lang="en-US" sz="1200" b="1" dirty="0" smtClean="0">
                <a:solidFill>
                  <a:schemeClr val="bg1"/>
                </a:solidFill>
              </a:rPr>
              <a:t>Button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[C] Previous and Next Product in list </a:t>
            </a:r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[D] Multiple Views</a:t>
            </a:r>
          </a:p>
          <a:p>
            <a:r>
              <a:rPr lang="en-US" sz="1200" dirty="0">
                <a:solidFill>
                  <a:schemeClr val="bg1"/>
                </a:solidFill>
              </a:rPr>
              <a:t>-front, side, and back</a:t>
            </a:r>
          </a:p>
          <a:p>
            <a:r>
              <a:rPr lang="en-US" sz="1200" dirty="0">
                <a:solidFill>
                  <a:schemeClr val="bg1"/>
                </a:solidFill>
              </a:rPr>
              <a:t>-zoom </a:t>
            </a:r>
            <a:r>
              <a:rPr lang="en-US" sz="1200" dirty="0" smtClean="0">
                <a:solidFill>
                  <a:schemeClr val="bg1"/>
                </a:solidFill>
              </a:rPr>
              <a:t>function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-view larger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[E] Product Details</a:t>
            </a:r>
          </a:p>
          <a:p>
            <a:r>
              <a:rPr lang="en-US" sz="1200" dirty="0">
                <a:solidFill>
                  <a:schemeClr val="bg1"/>
                </a:solidFill>
              </a:rPr>
              <a:t>-when you rollover Case Size, Thickness, Band Width, Water Resistance, Warranty, and </a:t>
            </a:r>
            <a:r>
              <a:rPr lang="en-US" sz="1200" dirty="0" smtClean="0">
                <a:solidFill>
                  <a:schemeClr val="bg1"/>
                </a:solidFill>
              </a:rPr>
              <a:t>Origin, a </a:t>
            </a:r>
            <a:r>
              <a:rPr lang="en-US" sz="1200" dirty="0">
                <a:solidFill>
                  <a:schemeClr val="bg1"/>
                </a:solidFill>
              </a:rPr>
              <a:t>tool tip will appear to give you specific information on that item to let you know what the relevance of this callout is.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[</a:t>
            </a:r>
            <a:r>
              <a:rPr lang="en-US" sz="1200" b="1" dirty="0">
                <a:solidFill>
                  <a:schemeClr val="bg1"/>
                </a:solidFill>
              </a:rPr>
              <a:t>F] Cross Sell Function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[</a:t>
            </a:r>
            <a:r>
              <a:rPr lang="en-US" sz="1200" b="1" dirty="0">
                <a:solidFill>
                  <a:schemeClr val="bg1"/>
                </a:solidFill>
              </a:rPr>
              <a:t>G] Customer Reviews </a:t>
            </a:r>
          </a:p>
          <a:p>
            <a:r>
              <a:rPr lang="en-US" sz="1200" dirty="0">
                <a:solidFill>
                  <a:schemeClr val="bg1"/>
                </a:solidFill>
              </a:rPr>
              <a:t>-”over all” rating</a:t>
            </a:r>
          </a:p>
          <a:p>
            <a:r>
              <a:rPr lang="en-US" sz="1200" dirty="0">
                <a:solidFill>
                  <a:schemeClr val="bg1"/>
                </a:solidFill>
              </a:rPr>
              <a:t>-”look” rating</a:t>
            </a:r>
          </a:p>
          <a:p>
            <a:r>
              <a:rPr lang="en-US" sz="1200" dirty="0">
                <a:solidFill>
                  <a:schemeClr val="bg1"/>
                </a:solidFill>
              </a:rPr>
              <a:t>-”quality” rating</a:t>
            </a:r>
          </a:p>
          <a:p>
            <a:r>
              <a:rPr lang="en-US" sz="1200" dirty="0">
                <a:solidFill>
                  <a:schemeClr val="bg1"/>
                </a:solidFill>
              </a:rPr>
              <a:t>-cleaner look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00" y="285750"/>
            <a:ext cx="407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[A]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4038600" y="514350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[B]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4953000" y="465951"/>
            <a:ext cx="407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[C]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5029200" y="666750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[D]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7086600" y="2876550"/>
            <a:ext cx="381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[E]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8229600" y="1885950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[F]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6705600" y="4095750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[G]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b="28036"/>
          <a:stretch>
            <a:fillRect/>
          </a:stretch>
        </p:blipFill>
        <p:spPr bwMode="auto">
          <a:xfrm>
            <a:off x="457200" y="0"/>
            <a:ext cx="3886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b="26095"/>
          <a:stretch>
            <a:fillRect/>
          </a:stretch>
        </p:blipFill>
        <p:spPr bwMode="auto">
          <a:xfrm>
            <a:off x="4648200" y="0"/>
            <a:ext cx="38972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b="35397"/>
          <a:stretch>
            <a:fillRect/>
          </a:stretch>
        </p:blipFill>
        <p:spPr bwMode="auto">
          <a:xfrm>
            <a:off x="2971800" y="-1"/>
            <a:ext cx="61722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33550"/>
            <a:ext cx="3348037" cy="2202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" y="1333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MY ACCOUNT</a:t>
            </a:r>
          </a:p>
          <a:p>
            <a:r>
              <a:rPr lang="en-US" sz="1200" dirty="0">
                <a:solidFill>
                  <a:schemeClr val="bg1"/>
                </a:solidFill>
              </a:rPr>
              <a:t>login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b="66606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-19050"/>
            <a:ext cx="3048000" cy="515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" y="57150"/>
            <a:ext cx="60198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HOME 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PAGE</a:t>
            </a:r>
          </a:p>
          <a:p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[A] Global Navigation Bar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-transparent to allow image to show 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through</a:t>
            </a:r>
          </a:p>
          <a:p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[B] Featured Platform Region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-full image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-rotates through multiple platforms 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-next and previous button</a:t>
            </a:r>
          </a:p>
          <a:p>
            <a:endParaRPr lang="en-US" sz="12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</a:t>
            </a:r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C] Platform Story 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-displays multiple platform stories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-Products are associated with the 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Featured 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Platform Region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-drop down menu sorts men’s and women’s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-horizontal scroll 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bar</a:t>
            </a:r>
          </a:p>
          <a:p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[D] Espots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-espots will showcase secondary 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branded 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content, and platform stories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-includes espot for “about us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”</a:t>
            </a:r>
          </a:p>
          <a:p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[E] Footer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-information clearly defined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-includes brands list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-includes email 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sign-up</a:t>
            </a:r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400" y="0"/>
            <a:ext cx="1447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[A]</a:t>
            </a:r>
          </a:p>
          <a:p>
            <a:endParaRPr lang="en-US" b="1" dirty="0" smtClean="0"/>
          </a:p>
          <a:p>
            <a:r>
              <a:rPr lang="en-US" b="1" dirty="0" smtClean="0"/>
              <a:t>[B]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sz="1000" dirty="0" smtClean="0"/>
          </a:p>
          <a:p>
            <a:r>
              <a:rPr lang="en-US" sz="1000" dirty="0" smtClean="0"/>
              <a:t>IE7 browser</a:t>
            </a:r>
          </a:p>
          <a:p>
            <a:endParaRPr lang="en-US" dirty="0" smtClean="0"/>
          </a:p>
          <a:p>
            <a:r>
              <a:rPr lang="en-US" b="1" dirty="0" smtClean="0"/>
              <a:t>[C]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[D]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[E]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5750"/>
            <a:ext cx="3657600" cy="191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85750"/>
            <a:ext cx="414912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15992"/>
            <a:ext cx="3616400" cy="97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790950"/>
            <a:ext cx="3657599" cy="74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246053"/>
            <a:ext cx="4114800" cy="27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28035"/>
          <a:stretch>
            <a:fillRect/>
          </a:stretch>
        </p:blipFill>
        <p:spPr bwMode="auto">
          <a:xfrm>
            <a:off x="4876801" y="0"/>
            <a:ext cx="4267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" y="57150"/>
            <a:ext cx="48006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GENDER 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BOUTIQUE</a:t>
            </a:r>
          </a:p>
          <a:p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[A] Side Navigation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-highlights key-sort items specific to 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gender</a:t>
            </a:r>
          </a:p>
          <a:p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[B] Main Featured Platform Region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-Full image</a:t>
            </a:r>
          </a:p>
          <a:p>
            <a:pPr>
              <a:buFontTx/>
              <a:buChar char="-"/>
            </a:pP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can 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rotates through multiple features as needed. For launch, this will be static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[C] Featured Platforms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-visual representation of featured collections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-correlates with side navigation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-horizontal scroll 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bar</a:t>
            </a:r>
          </a:p>
          <a:p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[D] Platform Story B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-displays multiple platform stories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-drop down menu sorts men’s and women’s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-horizontal scroll 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bar</a:t>
            </a:r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0" y="1428750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[A]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6172200" y="1352550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[B]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5791200" y="2266950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[C]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6629400" y="3943350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[D]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b="28035"/>
          <a:stretch>
            <a:fillRect/>
          </a:stretch>
        </p:blipFill>
        <p:spPr bwMode="auto">
          <a:xfrm>
            <a:off x="4876800" y="0"/>
            <a:ext cx="4267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" y="57150"/>
            <a:ext cx="48006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BRAND 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BOUTIQUE</a:t>
            </a:r>
          </a:p>
          <a:p>
            <a:endParaRPr lang="en-US" sz="1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[A] Side Navigation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-highlights key-sort items specific to the 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brand</a:t>
            </a:r>
          </a:p>
          <a:p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[B] Main Featured Platform Region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-Full image</a:t>
            </a:r>
          </a:p>
          <a:p>
            <a:pPr>
              <a:buFontTx/>
              <a:buChar char="-"/>
            </a:pP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an 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rotates through multiple features as needed. </a:t>
            </a:r>
            <a:endParaRPr lang="en-US" sz="12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For 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launch, this will be static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.)</a:t>
            </a:r>
          </a:p>
          <a:p>
            <a:pPr>
              <a:buFontTx/>
              <a:buChar char="-"/>
            </a:pPr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[C] Featured Platforms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-visual representation of featured collections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-correlates with side navigation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-horizontal scroll 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bar</a:t>
            </a:r>
          </a:p>
          <a:p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[D] Custom Branding 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-background color can be brand </a:t>
            </a:r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specific</a:t>
            </a:r>
          </a:p>
          <a:p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[E] Platform Story B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-displays multiple platform stories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-drop down menu sorts men’s and women’s</a:t>
            </a:r>
          </a:p>
          <a:p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-horizontal scroll bar</a:t>
            </a:r>
          </a:p>
        </p:txBody>
      </p:sp>
      <p:sp>
        <p:nvSpPr>
          <p:cNvPr id="4" name="Rectangle 3"/>
          <p:cNvSpPr/>
          <p:nvPr/>
        </p:nvSpPr>
        <p:spPr>
          <a:xfrm>
            <a:off x="4842302" y="3181350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[D]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5334000" y="1352550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[A]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6324600" y="1047750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[B]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8153400" y="2266950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[C]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6722431" y="4095750"/>
            <a:ext cx="381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[E]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266950"/>
            <a:ext cx="3558691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200150"/>
            <a:ext cx="348550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09550"/>
            <a:ext cx="366847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" y="5715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BRAND EXPERIENCE </a:t>
            </a:r>
          </a:p>
          <a:p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MINI SITE 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MODAL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971550"/>
            <a:ext cx="2667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Each brand will have the opportunity to </a:t>
            </a:r>
          </a:p>
          <a:p>
            <a:r>
              <a:rPr lang="en-US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showcase specific media, news, or other information related to said brand. </a:t>
            </a:r>
          </a:p>
          <a:p>
            <a:endParaRPr lang="en-US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This includes connecting certain points between the shopping experience and the brand experience.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b="56771"/>
          <a:stretch>
            <a:fillRect/>
          </a:stretch>
        </p:blipFill>
        <p:spPr bwMode="auto">
          <a:xfrm>
            <a:off x="3360907" y="0"/>
            <a:ext cx="578309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" y="112038"/>
            <a:ext cx="3276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BRAND </a:t>
            </a:r>
            <a:r>
              <a:rPr lang="en-US" sz="1600" b="1" dirty="0" smtClean="0">
                <a:solidFill>
                  <a:schemeClr val="bg1"/>
                </a:solidFill>
              </a:rPr>
              <a:t>LIST </a:t>
            </a:r>
            <a:r>
              <a:rPr lang="en-US" sz="1600" b="1" dirty="0">
                <a:solidFill>
                  <a:schemeClr val="bg1"/>
                </a:solidFill>
              </a:rPr>
              <a:t>RESULTS </a:t>
            </a:r>
            <a:r>
              <a:rPr lang="en-US" sz="1600" b="1" dirty="0" smtClean="0">
                <a:solidFill>
                  <a:schemeClr val="bg1"/>
                </a:solidFill>
              </a:rPr>
              <a:t>PAGE</a:t>
            </a:r>
            <a:endParaRPr lang="en-US" sz="1200" b="1" dirty="0" smtClean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[A] Bread Crumb </a:t>
            </a:r>
            <a:r>
              <a:rPr lang="en-US" sz="1200" b="1" dirty="0" smtClean="0">
                <a:solidFill>
                  <a:schemeClr val="bg1"/>
                </a:solidFill>
              </a:rPr>
              <a:t>Filters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[B</a:t>
            </a:r>
            <a:r>
              <a:rPr lang="en-US" sz="1200" b="1" dirty="0" smtClean="0">
                <a:solidFill>
                  <a:schemeClr val="bg1"/>
                </a:solidFill>
              </a:rPr>
              <a:t>] Comparison Shop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-The ability to put multiple products side by side and compare them to each other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[C</a:t>
            </a:r>
            <a:r>
              <a:rPr lang="en-US" sz="1200" b="1" dirty="0" smtClean="0">
                <a:solidFill>
                  <a:schemeClr val="bg1"/>
                </a:solidFill>
              </a:rPr>
              <a:t>] Quick Look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-clicking in the list sort row, or the icon on the individual product opens a modal view</a:t>
            </a:r>
          </a:p>
          <a:p>
            <a:endParaRPr lang="en-US" sz="1200" i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[D] Filter Controls</a:t>
            </a:r>
          </a:p>
          <a:p>
            <a:r>
              <a:rPr lang="en-US" sz="1200" dirty="0">
                <a:solidFill>
                  <a:schemeClr val="bg1"/>
                </a:solidFill>
              </a:rPr>
              <a:t>-product views { front, side, and back</a:t>
            </a:r>
          </a:p>
          <a:p>
            <a:r>
              <a:rPr lang="en-US" sz="1200" dirty="0">
                <a:solidFill>
                  <a:schemeClr val="bg1"/>
                </a:solidFill>
              </a:rPr>
              <a:t>-sort by { recommended, price, newness, best seller, highest rated</a:t>
            </a:r>
          </a:p>
          <a:p>
            <a:r>
              <a:rPr lang="en-US" sz="1200" dirty="0">
                <a:solidFill>
                  <a:schemeClr val="bg1"/>
                </a:solidFill>
              </a:rPr>
              <a:t>-previous and next depending on </a:t>
            </a:r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[E] Side Navigation</a:t>
            </a:r>
          </a:p>
          <a:p>
            <a:r>
              <a:rPr lang="en-US" sz="1200" dirty="0">
                <a:solidFill>
                  <a:schemeClr val="bg1"/>
                </a:solidFill>
              </a:rPr>
              <a:t>-detailed options built from multiple parameters</a:t>
            </a:r>
          </a:p>
          <a:p>
            <a:r>
              <a:rPr lang="en-US" sz="1200" dirty="0">
                <a:solidFill>
                  <a:schemeClr val="bg1"/>
                </a:solidFill>
              </a:rPr>
              <a:t>-live </a:t>
            </a:r>
            <a:r>
              <a:rPr lang="en-US" sz="1200" dirty="0" smtClean="0">
                <a:solidFill>
                  <a:schemeClr val="bg1"/>
                </a:solidFill>
              </a:rPr>
              <a:t>sorting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[F] Custom Branding </a:t>
            </a:r>
          </a:p>
          <a:p>
            <a:r>
              <a:rPr lang="en-US" sz="1200" dirty="0">
                <a:solidFill>
                  <a:schemeClr val="bg1"/>
                </a:solidFill>
              </a:rPr>
              <a:t>-the banner and background color </a:t>
            </a:r>
          </a:p>
          <a:p>
            <a:r>
              <a:rPr lang="en-US" sz="1200" dirty="0">
                <a:solidFill>
                  <a:schemeClr val="bg1"/>
                </a:solidFill>
              </a:rPr>
              <a:t>are brand specific</a:t>
            </a:r>
          </a:p>
        </p:txBody>
      </p:sp>
      <p:sp>
        <p:nvSpPr>
          <p:cNvPr id="4" name="Rectangle 3"/>
          <p:cNvSpPr/>
          <p:nvPr/>
        </p:nvSpPr>
        <p:spPr>
          <a:xfrm>
            <a:off x="3402516" y="389751"/>
            <a:ext cx="407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[A]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7364916" y="2190750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[C]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6629400" y="2190750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[B]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4343400" y="971550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[D]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3402516" y="1504950"/>
            <a:ext cx="381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[E]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8686800" y="895350"/>
            <a:ext cx="381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[F]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1350" y="0"/>
            <a:ext cx="4692650" cy="191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b="40373"/>
          <a:stretch>
            <a:fillRect/>
          </a:stretch>
        </p:blipFill>
        <p:spPr bwMode="auto">
          <a:xfrm>
            <a:off x="4432961" y="2114550"/>
            <a:ext cx="471103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724150"/>
            <a:ext cx="326158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" y="57150"/>
            <a:ext cx="4343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COMPARISON SHOP</a:t>
            </a:r>
          </a:p>
          <a:p>
            <a:r>
              <a:rPr lang="en-US" sz="1200" dirty="0">
                <a:solidFill>
                  <a:schemeClr val="bg1"/>
                </a:solidFill>
              </a:rPr>
              <a:t>Comparison drop menu functions similar to</a:t>
            </a:r>
          </a:p>
          <a:p>
            <a:r>
              <a:rPr lang="en-US" sz="1200" dirty="0">
                <a:solidFill>
                  <a:schemeClr val="bg1"/>
                </a:solidFill>
              </a:rPr>
              <a:t>the shopping bag</a:t>
            </a:r>
            <a:r>
              <a:rPr lang="en-US" sz="1200" dirty="0" smtClean="0">
                <a:solidFill>
                  <a:schemeClr val="bg1"/>
                </a:solidFill>
              </a:rPr>
              <a:t>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[A] Empty Comparison </a:t>
            </a:r>
            <a:r>
              <a:rPr lang="en-US" sz="1200" b="1" dirty="0" smtClean="0">
                <a:solidFill>
                  <a:schemeClr val="bg1"/>
                </a:solidFill>
              </a:rPr>
              <a:t>cart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[B] Select a watch to compare. It will show up in the drop menu as well as your comparison cart</a:t>
            </a:r>
            <a:r>
              <a:rPr lang="en-US" sz="1200" b="1" dirty="0" smtClean="0">
                <a:solidFill>
                  <a:schemeClr val="bg1"/>
                </a:solidFill>
              </a:rPr>
              <a:t>.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[C] To view the comparison cart, click “view comparison cart.” You can remove items by clicking remove, or add the item to your cart </a:t>
            </a:r>
          </a:p>
          <a:p>
            <a:r>
              <a:rPr lang="en-US" sz="1200" dirty="0">
                <a:solidFill>
                  <a:schemeClr val="bg1"/>
                </a:solidFill>
              </a:rPr>
              <a:t>or checkout.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117</TotalTime>
  <Words>733</Words>
  <Application>Microsoft Office PowerPoint</Application>
  <PresentationFormat>On-screen Show (16:9)</PresentationFormat>
  <Paragraphs>168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Apex</vt:lpstr>
      <vt:lpstr>Watch Station International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faith.warren</dc:creator>
  <cp:lastModifiedBy>faith.warren</cp:lastModifiedBy>
  <cp:revision>17</cp:revision>
  <dcterms:created xsi:type="dcterms:W3CDTF">2011-03-24T22:46:35Z</dcterms:created>
  <dcterms:modified xsi:type="dcterms:W3CDTF">2011-03-25T13:26:20Z</dcterms:modified>
</cp:coreProperties>
</file>